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1652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D0DE-9C88-495D-8416-7F94EF47D604}" type="datetimeFigureOut">
              <a:rPr lang="pl-PL" smtClean="0"/>
              <a:pPr/>
              <a:t>29.03.2021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81F6B-1504-406B-9FC2-8C5A8FBA921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ZSP-36\Downloads\SPOKOJNA%20MUZYKA-CHOPIN%20SPRING%20WALTZ%20-%20Mariage%20DAmour%20Georg%20Davidson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ZSP-36\Desktop\&#380;yczenia\marcel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ZSP-36\Desktop\&#380;yczenia\ala.mp4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ZSP-36\Desktop\&#380;yczenia\amelia.mp4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ZSP-36\Desktop\&#380;yczenia\nastka.mp4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POKOJNA MUZYKA-CHOPIN SPRING WALTZ - Mariage DAmour Georg Davids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868346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Wielkanocny pacierz</a:t>
            </a:r>
            <a:endParaRPr lang="pl-PL" sz="4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071546"/>
            <a:ext cx="8229600" cy="512605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5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Nie umiem być srebrnym aniołem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Ni gorejącym krzakiem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Tyle Zmartwychwstań już przeszło-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A serce mam byle jakie.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/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Tyle procesji z dzwonami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Tyle już alleluja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A moja świętość dziurawa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Na ćwiartce włoska się buja.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/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Wiatr gra mi na kościach mych psalmy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Jak na koślawej fujarce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Żeby choć papież spojrzał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Na mnie - przez białe swe palce.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/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Żeby choć Matka Boska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Przez chmur zabite wciąż deski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Uśmiech mi Swój zesłała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Jak ptaszka we mgle niebieskiej.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/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I wiem, gdy łzę swoją trzymam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Jak złoty kamyk z procy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Zrozumie mnie mały Baranek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Z najcichszej Wielkiej Nocy.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/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Pyszczek położy na ręku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Sumienia wywróci podszewkę -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5600" b="1" dirty="0" smtClean="0">
                <a:latin typeface="Verdana Pro Light" pitchFamily="34" charset="0"/>
                <a:cs typeface="Times New Roman" pitchFamily="18" charset="0"/>
              </a:rPr>
              <a:t>Serca mojego ocali </a:t>
            </a:r>
            <a:br>
              <a:rPr lang="pl-PL" sz="56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4800" b="1" dirty="0" smtClean="0">
                <a:latin typeface="Verdana Pro Light" pitchFamily="34" charset="0"/>
                <a:cs typeface="Times New Roman" pitchFamily="18" charset="0"/>
              </a:rPr>
              <a:t/>
            </a:r>
            <a:br>
              <a:rPr lang="pl-PL" sz="4800" b="1" dirty="0" smtClean="0">
                <a:latin typeface="Verdana Pro Light" pitchFamily="34" charset="0"/>
                <a:cs typeface="Times New Roman" pitchFamily="18" charset="0"/>
              </a:rPr>
            </a:br>
            <a:r>
              <a:rPr lang="pl-PL" sz="4800" b="1" i="1" dirty="0" smtClean="0">
                <a:latin typeface="Verdana Pro Light" pitchFamily="34" charset="0"/>
                <a:cs typeface="Times New Roman" pitchFamily="18" charset="0"/>
              </a:rPr>
              <a:t>ks. Jan Twardowski</a:t>
            </a: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Baranek paschal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143380"/>
            <a:ext cx="1819275" cy="24003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2703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786446" y="285728"/>
            <a:ext cx="30718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hnschrift Light Condensed" pitchFamily="34" charset="0"/>
              </a:rPr>
              <a:t>Życzenia </a:t>
            </a:r>
            <a:br>
              <a:rPr lang="pl-PL" sz="4000" b="1" dirty="0" smtClean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hnschrift Light Condensed" pitchFamily="34" charset="0"/>
              </a:rPr>
            </a:br>
            <a:endParaRPr lang="pl-PL" sz="4000" b="1" dirty="0" smtClean="0">
              <a:ln>
                <a:solidFill>
                  <a:schemeClr val="accent2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ahnschrift Light Condensed" pitchFamily="34" charset="0"/>
            </a:endParaRPr>
          </a:p>
          <a:p>
            <a:pPr algn="ctr"/>
            <a:r>
              <a:rPr lang="pl-PL" sz="4000" b="1" dirty="0" smtClean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hnschrift Light Condensed" pitchFamily="34" charset="0"/>
              </a:rPr>
              <a:t>Świąteczne</a:t>
            </a:r>
          </a:p>
          <a:p>
            <a:pPr algn="r"/>
            <a:endParaRPr lang="pl-PL" sz="4000" b="1" dirty="0" smtClean="0">
              <a:ln>
                <a:solidFill>
                  <a:schemeClr val="accent2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ahnschrift Light Condensed" pitchFamily="34" charset="0"/>
            </a:endParaRPr>
          </a:p>
          <a:p>
            <a:pPr algn="r"/>
            <a:r>
              <a:rPr lang="pl-PL" sz="4000" b="1" dirty="0" smtClean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hnschrift Light Condensed" pitchFamily="34" charset="0"/>
              </a:rPr>
              <a:t>od  klasy IV b</a:t>
            </a:r>
            <a:endParaRPr lang="pl-PL" sz="4000" b="1" dirty="0">
              <a:ln>
                <a:solidFill>
                  <a:schemeClr val="accent2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ahnschrift Light Condensed" pitchFamily="34" charset="0"/>
            </a:endParaRPr>
          </a:p>
        </p:txBody>
      </p:sp>
    </p:spTree>
  </p:cSld>
  <p:clrMapOvr>
    <a:masterClrMapping/>
  </p:clrMapOvr>
  <p:transition advTm="3907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el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86117" y="785794"/>
            <a:ext cx="2928958" cy="4786346"/>
          </a:xfrm>
          <a:prstGeom prst="rect">
            <a:avLst/>
          </a:prstGeom>
        </p:spPr>
      </p:pic>
      <p:pic>
        <p:nvPicPr>
          <p:cNvPr id="3081" name="Picture 9" descr="17 Wielkanoc clipart ideas | wielkanoc, kartki wielkanocne, diy: wielkano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073531"/>
            <a:ext cx="4000496" cy="3784470"/>
          </a:xfrm>
          <a:prstGeom prst="rect">
            <a:avLst/>
          </a:prstGeom>
          <a:noFill/>
        </p:spPr>
      </p:pic>
    </p:spTree>
  </p:cSld>
  <p:clrMapOvr>
    <a:masterClrMapping/>
  </p:clrMapOvr>
  <p:transition advTm="1311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l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85918" y="1214422"/>
            <a:ext cx="5524539" cy="4143404"/>
          </a:xfrm>
          <a:prstGeom prst="rect">
            <a:avLst/>
          </a:prstGeom>
        </p:spPr>
      </p:pic>
      <p:pic>
        <p:nvPicPr>
          <p:cNvPr id="3" name="Picture 5" descr="17 Wielkanoc clipart ideas | wielkanoc, kartki wielkanocne, diy: wielkano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668049"/>
            <a:ext cx="4429124" cy="4189951"/>
          </a:xfrm>
          <a:prstGeom prst="rect">
            <a:avLst/>
          </a:prstGeom>
          <a:noFill/>
        </p:spPr>
      </p:pic>
    </p:spTree>
  </p:cSld>
  <p:clrMapOvr>
    <a:masterClrMapping/>
  </p:clrMapOvr>
  <p:transition advTm="45781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7" name="ameli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43240" y="428604"/>
            <a:ext cx="3047619" cy="528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17 Wielkanoc clipart ideas | wielkanoc, kartki wielkanocne, diy: wielkano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073530"/>
            <a:ext cx="4000496" cy="3784470"/>
          </a:xfrm>
          <a:prstGeom prst="rect">
            <a:avLst/>
          </a:prstGeom>
          <a:noFill/>
        </p:spPr>
      </p:pic>
    </p:spTree>
  </p:cSld>
  <p:clrMapOvr>
    <a:masterClrMapping/>
  </p:clrMapOvr>
  <p:transition advTm="16563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astk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43240" y="714356"/>
            <a:ext cx="3047619" cy="514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17 Wielkanoc clipart ideas | wielkanoc, kartki wielkanocne, diy: wielkano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668049"/>
            <a:ext cx="4429124" cy="4189951"/>
          </a:xfrm>
          <a:prstGeom prst="rect">
            <a:avLst/>
          </a:prstGeom>
          <a:noFill/>
        </p:spPr>
      </p:pic>
    </p:spTree>
  </p:cSld>
  <p:clrMapOvr>
    <a:masterClrMapping/>
  </p:clrMapOvr>
  <p:transition advTm="12515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ran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642918"/>
            <a:ext cx="4357718" cy="5216034"/>
          </a:xfrm>
          <a:prstGeom prst="ellipse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285984" y="4429132"/>
            <a:ext cx="4948407" cy="207170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pl-P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WESOŁYCH ŚWIĄT</a:t>
            </a:r>
            <a:endParaRPr lang="pl-P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112" name="Picture 16" descr="kwiaty gify bez tła - Szukaj w Google | Clip art borders, Painted rocks  diy, Photo corn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38"/>
            <a:ext cx="4286248" cy="4783759"/>
          </a:xfrm>
          <a:prstGeom prst="rect">
            <a:avLst/>
          </a:prstGeom>
          <a:noFill/>
        </p:spPr>
      </p:pic>
    </p:spTree>
  </p:cSld>
  <p:clrMapOvr>
    <a:masterClrMapping/>
  </p:clrMapOvr>
  <p:transition advTm="270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</Words>
  <Application>Microsoft Office PowerPoint</Application>
  <PresentationFormat>Pokaz na ekranie (4:3)</PresentationFormat>
  <Paragraphs>8</Paragraphs>
  <Slides>8</Slides>
  <Notes>0</Notes>
  <HiddenSlides>0</HiddenSlides>
  <MMClips>5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Wielkanocny pacierz</vt:lpstr>
      <vt:lpstr>Slajd 3</vt:lpstr>
      <vt:lpstr>Slajd 4</vt:lpstr>
      <vt:lpstr>Slajd 5</vt:lpstr>
      <vt:lpstr>Slajd 6</vt:lpstr>
      <vt:lpstr>Slajd 7</vt:lpstr>
      <vt:lpstr>Slajd 8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ZSP-36</dc:creator>
  <cp:lastModifiedBy>ZSP-36</cp:lastModifiedBy>
  <cp:revision>40</cp:revision>
  <dcterms:created xsi:type="dcterms:W3CDTF">2021-03-28T13:10:09Z</dcterms:created>
  <dcterms:modified xsi:type="dcterms:W3CDTF">2021-03-29T17:09:57Z</dcterms:modified>
</cp:coreProperties>
</file>